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7" r:id="rId5"/>
    <p:sldId id="352" r:id="rId6"/>
    <p:sldId id="353" r:id="rId7"/>
    <p:sldId id="354" r:id="rId8"/>
    <p:sldId id="355" r:id="rId9"/>
    <p:sldId id="356" r:id="rId10"/>
    <p:sldId id="349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语文园地二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一、学习部首查字法。根据要求完成下面的练习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给部首查字法的口诀排序。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部首目录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查页码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对应页码查正文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确定部首和笔画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检字表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里找到它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除去部首数笔画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62875" y="29200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08647" y="29200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054419" y="29200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⑤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500965" y="29200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47511" y="290554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3878"/>
            <a:ext cx="55194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用部首查字法查下面的字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646398695"/>
              </p:ext>
            </p:extLst>
          </p:nvPr>
        </p:nvGraphicFramePr>
        <p:xfrm>
          <a:off x="692150" y="1247142"/>
          <a:ext cx="10807700" cy="2438400"/>
        </p:xfrm>
        <a:graphic>
          <a:graphicData uri="http://schemas.openxmlformats.org/drawingml/2006/table">
            <a:tbl>
              <a:tblPr firstRow="1" firstCol="1" bandRow="1"/>
              <a:tblGrid>
                <a:gridCol w="2161540"/>
                <a:gridCol w="2161540"/>
                <a:gridCol w="2161540"/>
                <a:gridCol w="2161540"/>
                <a:gridCol w="216154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要查的字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部首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除去部首有几画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字的页码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读音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贫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助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3820886"/>
            <a:ext cx="78213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略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页码根据所用字典的实际情况填写即可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)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367249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二、判断下面的说法是否正确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正确的画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错误的画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的部首是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去掉部首还有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的部首是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这个字的读音是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遇到不认识的字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可以用部首查字法来查字典。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078790" y="172030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27603" y="2319827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582852" y="292122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0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78068"/>
            <a:ext cx="10807700" cy="59231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三、读一读《数九歌》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数九歌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一九二九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三九四九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五九六九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七九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八九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九九加一九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选一选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把《数九歌》补充完整。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雁来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冰上走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不出手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沿河看柳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耕牛遍地走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480679" y="141782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480678" y="202111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80677" y="258029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⑤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00219" y="321031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075712" y="321031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480676" y="376949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05858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30446"/>
            <a:ext cx="980589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下面图片描述的是几九的内容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写在相应的横线上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22.eps" descr="id:214748809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15337" y="1113710"/>
            <a:ext cx="8559516" cy="248616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104619" y="3051040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三九四九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47235" y="3051039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九九加一九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85106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24833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四、读《十二月花名歌》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节选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十二月花名歌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节选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满盆开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初开放。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红十里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国色香。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红似火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满池塘。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选一选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把《十二月花名歌》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补充完整。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荷花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桃花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迎春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牡丹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山茶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759247" y="178829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⑥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34513" y="178829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759247" y="241008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034513" y="241008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⑤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759247" y="302988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034513" y="302988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75449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清明节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农历三月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爸爸要带我和妹妹一起去赏花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我们能看到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荷花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桃花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迎春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石榴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你最喜欢什么花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08133" y="172030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3550048"/>
            <a:ext cx="86052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我喜欢荷花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因为它有一种纯洁优雅的美。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733</TotalTime>
  <Words>235</Words>
  <Application>Microsoft Office PowerPoint</Application>
  <PresentationFormat>宽屏</PresentationFormat>
  <Paragraphs>78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2025-08-29T02:31:35Z</dcterms:modified>
</cp:coreProperties>
</file>